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6" r:id="rId2"/>
    <p:sldId id="282" r:id="rId3"/>
    <p:sldId id="321" r:id="rId4"/>
    <p:sldId id="338" r:id="rId5"/>
    <p:sldId id="322" r:id="rId6"/>
    <p:sldId id="284" r:id="rId7"/>
    <p:sldId id="271" r:id="rId8"/>
    <p:sldId id="286" r:id="rId9"/>
    <p:sldId id="287" r:id="rId10"/>
    <p:sldId id="289" r:id="rId11"/>
    <p:sldId id="291" r:id="rId12"/>
    <p:sldId id="290" r:id="rId13"/>
    <p:sldId id="288" r:id="rId14"/>
    <p:sldId id="283" r:id="rId15"/>
    <p:sldId id="295" r:id="rId16"/>
    <p:sldId id="307" r:id="rId17"/>
    <p:sldId id="306" r:id="rId18"/>
    <p:sldId id="304" r:id="rId19"/>
    <p:sldId id="305" r:id="rId20"/>
    <p:sldId id="308" r:id="rId21"/>
    <p:sldId id="309" r:id="rId22"/>
    <p:sldId id="264" r:id="rId23"/>
    <p:sldId id="265" r:id="rId24"/>
    <p:sldId id="266" r:id="rId25"/>
    <p:sldId id="315" r:id="rId26"/>
    <p:sldId id="310" r:id="rId27"/>
    <p:sldId id="318" r:id="rId28"/>
    <p:sldId id="354" r:id="rId29"/>
    <p:sldId id="319" r:id="rId30"/>
    <p:sldId id="317" r:id="rId31"/>
    <p:sldId id="316" r:id="rId32"/>
    <p:sldId id="329" r:id="rId33"/>
    <p:sldId id="302" r:id="rId34"/>
    <p:sldId id="275" r:id="rId35"/>
    <p:sldId id="279" r:id="rId36"/>
    <p:sldId id="280" r:id="rId37"/>
    <p:sldId id="270" r:id="rId38"/>
    <p:sldId id="320" r:id="rId39"/>
    <p:sldId id="341" r:id="rId40"/>
    <p:sldId id="343" r:id="rId41"/>
    <p:sldId id="340" r:id="rId42"/>
    <p:sldId id="342" r:id="rId43"/>
    <p:sldId id="339" r:id="rId44"/>
    <p:sldId id="274" r:id="rId45"/>
    <p:sldId id="344" r:id="rId46"/>
    <p:sldId id="296" r:id="rId47"/>
    <p:sldId id="345" r:id="rId48"/>
    <p:sldId id="298" r:id="rId49"/>
    <p:sldId id="297" r:id="rId50"/>
    <p:sldId id="299" r:id="rId51"/>
    <p:sldId id="347" r:id="rId52"/>
    <p:sldId id="346" r:id="rId53"/>
    <p:sldId id="301" r:id="rId54"/>
    <p:sldId id="303" r:id="rId55"/>
    <p:sldId id="263" r:id="rId56"/>
    <p:sldId id="323" r:id="rId57"/>
    <p:sldId id="325" r:id="rId58"/>
    <p:sldId id="311" r:id="rId59"/>
    <p:sldId id="262" r:id="rId60"/>
    <p:sldId id="337" r:id="rId61"/>
    <p:sldId id="312" r:id="rId62"/>
    <p:sldId id="313" r:id="rId63"/>
    <p:sldId id="314" r:id="rId64"/>
    <p:sldId id="332" r:id="rId65"/>
    <p:sldId id="277" r:id="rId66"/>
    <p:sldId id="276" r:id="rId67"/>
    <p:sldId id="257" r:id="rId68"/>
    <p:sldId id="259" r:id="rId69"/>
    <p:sldId id="258" r:id="rId70"/>
    <p:sldId id="260" r:id="rId71"/>
    <p:sldId id="328" r:id="rId72"/>
    <p:sldId id="285" r:id="rId73"/>
    <p:sldId id="336" r:id="rId74"/>
    <p:sldId id="334" r:id="rId75"/>
    <p:sldId id="348" r:id="rId76"/>
    <p:sldId id="349" r:id="rId77"/>
    <p:sldId id="350" r:id="rId78"/>
    <p:sldId id="353" r:id="rId79"/>
    <p:sldId id="351" r:id="rId80"/>
    <p:sldId id="352" r:id="rId81"/>
    <p:sldId id="355" r:id="rId82"/>
    <p:sldId id="357" r:id="rId8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2" d="100"/>
          <a:sy n="152" d="100"/>
        </p:scale>
        <p:origin x="-200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D36-6CA9-4012-BB2A-0451E77B1D2F}" type="datetimeFigureOut">
              <a:rPr lang="en-US" smtClean="0"/>
              <a:t>11/4/15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67C5-19E6-4F5F-B574-F008C441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45861"/>
      </p:ext>
    </p:extLst>
  </p:cSld>
  <p:clrMapOvr>
    <a:masterClrMapping/>
  </p:clrMapOvr>
  <p:transition xmlns:p14="http://schemas.microsoft.com/office/powerpoint/2010/main" spd="slow"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D36-6CA9-4012-BB2A-0451E77B1D2F}" type="datetimeFigureOut">
              <a:rPr lang="en-US" smtClean="0"/>
              <a:t>11/4/15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67C5-19E6-4F5F-B574-F008C441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90108"/>
      </p:ext>
    </p:extLst>
  </p:cSld>
  <p:clrMapOvr>
    <a:masterClrMapping/>
  </p:clrMapOvr>
  <p:transition xmlns:p14="http://schemas.microsoft.com/office/powerpoint/2010/main" spd="slow"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D36-6CA9-4012-BB2A-0451E77B1D2F}" type="datetimeFigureOut">
              <a:rPr lang="en-US" smtClean="0"/>
              <a:t>11/4/15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67C5-19E6-4F5F-B574-F008C441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54510"/>
      </p:ext>
    </p:extLst>
  </p:cSld>
  <p:clrMapOvr>
    <a:masterClrMapping/>
  </p:clrMapOvr>
  <p:transition xmlns:p14="http://schemas.microsoft.com/office/powerpoint/2010/main"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D36-6CA9-4012-BB2A-0451E77B1D2F}" type="datetimeFigureOut">
              <a:rPr lang="en-US" smtClean="0"/>
              <a:t>11/4/15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67C5-19E6-4F5F-B574-F008C441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04886"/>
      </p:ext>
    </p:extLst>
  </p:cSld>
  <p:clrMapOvr>
    <a:masterClrMapping/>
  </p:clrMapOvr>
  <p:transition xmlns:p14="http://schemas.microsoft.com/office/powerpoint/2010/main" spd="slow"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D36-6CA9-4012-BB2A-0451E77B1D2F}" type="datetimeFigureOut">
              <a:rPr lang="en-US" smtClean="0"/>
              <a:t>11/4/15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67C5-19E6-4F5F-B574-F008C441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34904"/>
      </p:ext>
    </p:extLst>
  </p:cSld>
  <p:clrMapOvr>
    <a:masterClrMapping/>
  </p:clrMapOvr>
  <p:transition xmlns:p14="http://schemas.microsoft.com/office/powerpoint/2010/main" spd="slow"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D36-6CA9-4012-BB2A-0451E77B1D2F}" type="datetimeFigureOut">
              <a:rPr lang="en-US" smtClean="0"/>
              <a:t>11/4/15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67C5-19E6-4F5F-B574-F008C441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38194"/>
      </p:ext>
    </p:extLst>
  </p:cSld>
  <p:clrMapOvr>
    <a:masterClrMapping/>
  </p:clrMapOvr>
  <p:transition xmlns:p14="http://schemas.microsoft.com/office/powerpoint/2010/main" spd="slow"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D36-6CA9-4012-BB2A-0451E77B1D2F}" type="datetimeFigureOut">
              <a:rPr lang="en-US" smtClean="0"/>
              <a:t>11/4/15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67C5-19E6-4F5F-B574-F008C441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73109"/>
      </p:ext>
    </p:extLst>
  </p:cSld>
  <p:clrMapOvr>
    <a:masterClrMapping/>
  </p:clrMapOvr>
  <p:transition xmlns:p14="http://schemas.microsoft.com/office/powerpoint/2010/main" spd="slow"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D36-6CA9-4012-BB2A-0451E77B1D2F}" type="datetimeFigureOut">
              <a:rPr lang="en-US" smtClean="0"/>
              <a:t>11/4/15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67C5-19E6-4F5F-B574-F008C441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92225"/>
      </p:ext>
    </p:extLst>
  </p:cSld>
  <p:clrMapOvr>
    <a:masterClrMapping/>
  </p:clrMapOvr>
  <p:transition xmlns:p14="http://schemas.microsoft.com/office/powerpoint/2010/main" spd="slow"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D36-6CA9-4012-BB2A-0451E77B1D2F}" type="datetimeFigureOut">
              <a:rPr lang="en-US" smtClean="0"/>
              <a:t>11/4/15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67C5-19E6-4F5F-B574-F008C441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26048"/>
      </p:ext>
    </p:extLst>
  </p:cSld>
  <p:clrMapOvr>
    <a:masterClrMapping/>
  </p:clrMapOvr>
  <p:transition xmlns:p14="http://schemas.microsoft.com/office/powerpoint/2010/main" spd="slow" advClick="0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D36-6CA9-4012-BB2A-0451E77B1D2F}" type="datetimeFigureOut">
              <a:rPr lang="en-US" smtClean="0"/>
              <a:t>11/4/15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67C5-19E6-4F5F-B574-F008C441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67431"/>
      </p:ext>
    </p:extLst>
  </p:cSld>
  <p:clrMapOvr>
    <a:masterClrMapping/>
  </p:clrMapOvr>
  <p:transition xmlns:p14="http://schemas.microsoft.com/office/powerpoint/2010/main" spd="slow" advClick="0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D36-6CA9-4012-BB2A-0451E77B1D2F}" type="datetimeFigureOut">
              <a:rPr lang="en-US" smtClean="0"/>
              <a:t>11/4/15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67C5-19E6-4F5F-B574-F008C441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64611"/>
      </p:ext>
    </p:extLst>
  </p:cSld>
  <p:clrMapOvr>
    <a:masterClrMapping/>
  </p:clrMapOvr>
  <p:transition xmlns:p14="http://schemas.microsoft.com/office/powerpoint/2010/main" spd="slow" advClick="0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DCD36-6CA9-4012-BB2A-0451E77B1D2F}" type="datetimeFigureOut">
              <a:rPr lang="en-US" smtClean="0"/>
              <a:t>11/4/15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B67C5-19E6-4F5F-B574-F008C441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7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 advClick="0" advTm="3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4.png"/><Relationship Id="rId5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microsoft.com/office/2007/relationships/hdphoto" Target="../media/hdphoto19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microsoft.com/office/2007/relationships/hdphoto" Target="../media/hdphoto20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microsoft.com/office/2007/relationships/hdphoto" Target="../media/hdphoto21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microsoft.com/office/2007/relationships/hdphoto" Target="../media/hdphoto22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microsoft.com/office/2007/relationships/hdphoto" Target="../media/hdphoto23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microsoft.com/office/2007/relationships/hdphoto" Target="../media/hdphoto24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microsoft.com/office/2007/relationships/hdphoto" Target="../media/hdphoto25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microsoft.com/office/2007/relationships/hdphoto" Target="../media/hdphoto26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microsoft.com/office/2007/relationships/hdphoto" Target="../media/hdphoto27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microsoft.com/office/2007/relationships/hdphoto" Target="../media/hdphoto28.wdp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3" Type="http://schemas.microsoft.com/office/2007/relationships/hdphoto" Target="../media/hdphoto29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microsoft.com/office/2007/relationships/hdphoto" Target="../media/hdphoto30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microsoft.com/office/2007/relationships/hdphoto" Target="../media/hdphoto31.wd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3" Type="http://schemas.microsoft.com/office/2007/relationships/hdphoto" Target="../media/hdphoto3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microsoft.com/office/2007/relationships/hdphoto" Target="../media/hdphoto3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0.jpeg"/><Relationship Id="rId5" Type="http://schemas.microsoft.com/office/2007/relationships/hdphoto" Target="../media/hdphoto34.wdp"/><Relationship Id="rId6" Type="http://schemas.openxmlformats.org/officeDocument/2006/relationships/image" Target="../media/image61.png"/><Relationship Id="rId7" Type="http://schemas.microsoft.com/office/2007/relationships/hdphoto" Target="../media/hdphoto35.wdp"/><Relationship Id="rId8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4" Type="http://schemas.openxmlformats.org/officeDocument/2006/relationships/image" Target="../media/image63.jpeg"/><Relationship Id="rId5" Type="http://schemas.microsoft.com/office/2007/relationships/hdphoto" Target="../media/hdphoto3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Relationship Id="rId3" Type="http://schemas.microsoft.com/office/2007/relationships/hdphoto" Target="../media/hdphoto39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3" Type="http://schemas.microsoft.com/office/2007/relationships/hdphoto" Target="../media/hdphoto40.wdp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3" Type="http://schemas.microsoft.com/office/2007/relationships/hdphoto" Target="../media/hdphoto41.wdp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3" Type="http://schemas.microsoft.com/office/2007/relationships/hdphoto" Target="../media/hdphoto42.wdp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Relationship Id="rId3" Type="http://schemas.microsoft.com/office/2007/relationships/hdphoto" Target="../media/hdphoto43.wdp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Relationship Id="rId3" Type="http://schemas.microsoft.com/office/2007/relationships/hdphoto" Target="../media/hdphoto44.wdp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Relationship Id="rId3" Type="http://schemas.microsoft.com/office/2007/relationships/hdphoto" Target="../media/hdphoto45.wdp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Relationship Id="rId3" Type="http://schemas.microsoft.com/office/2007/relationships/hdphoto" Target="../media/hdphoto46.wdp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Relationship Id="rId3" Type="http://schemas.microsoft.com/office/2007/relationships/hdphoto" Target="../media/hdphoto47.wdp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Relationship Id="rId3" Type="http://schemas.microsoft.com/office/2007/relationships/hdphoto" Target="../media/hdphoto48.wdp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4" Type="http://schemas.openxmlformats.org/officeDocument/2006/relationships/image" Target="../media/image89.png"/><Relationship Id="rId5" Type="http://schemas.microsoft.com/office/2007/relationships/hdphoto" Target="../media/hdphoto52.wdp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4" Type="http://schemas.openxmlformats.org/officeDocument/2006/relationships/image" Target="../media/image92.jpe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microsoft.com/office/2007/relationships/hdphoto" Target="../media/hdphoto3.wdp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Relationship Id="rId3" Type="http://schemas.microsoft.com/office/2007/relationships/hdphoto" Target="../media/hdphoto56.wdp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naspfs01\media\CHCPrograms\YouthDevelopment\2012-2013\Beginning Year 2012-13\2012-13 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4 Unwritt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62593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371" y="2809875"/>
            <a:ext cx="505460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HealthFair2014 024"/>
          <p:cNvPicPr>
            <a:picLocks noGrp="1" noChangeAspect="1"/>
          </p:cNvPicPr>
          <p:nvPr isPhoto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9" t="15027" r="17143" b="15979"/>
          <a:stretch/>
        </p:blipFill>
        <p:spPr>
          <a:xfrm>
            <a:off x="31847" y="25400"/>
            <a:ext cx="5448490" cy="3685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123538"/>
      </p:ext>
    </p:extLst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lthFair2014 055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03" r="5555"/>
          <a:stretch/>
        </p:blipFill>
        <p:spPr>
          <a:xfrm>
            <a:off x="0" y="152400"/>
            <a:ext cx="4550755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67000"/>
            <a:ext cx="6400800" cy="391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604216"/>
      </p:ext>
    </p:extLst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lthFair2014 032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30" t="20741" r="6508"/>
          <a:stretch/>
        </p:blipFill>
        <p:spPr>
          <a:xfrm>
            <a:off x="290286" y="121202"/>
            <a:ext cx="8472714" cy="6736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385689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lthFair2014 015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4" r="14445" b="17249"/>
          <a:stretch/>
        </p:blipFill>
        <p:spPr>
          <a:xfrm>
            <a:off x="0" y="304800"/>
            <a:ext cx="9144000" cy="6276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778960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SJuniors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192742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497215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 College Trip 2014 012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" b="16402"/>
          <a:stretch/>
        </p:blipFill>
        <p:spPr>
          <a:xfrm>
            <a:off x="0" y="381000"/>
            <a:ext cx="914863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05200" y="64770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College Tour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7727438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 College Trip 2014 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166346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 College Trip 2014 005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857"/>
          <a:stretch/>
        </p:blipFill>
        <p:spPr>
          <a:xfrm>
            <a:off x="947057" y="0"/>
            <a:ext cx="705394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052806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 College Trip 2014 006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 r="22222" b="7301"/>
          <a:stretch/>
        </p:blipFill>
        <p:spPr>
          <a:xfrm>
            <a:off x="1498601" y="0"/>
            <a:ext cx="5892799" cy="6882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370668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SJuniors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563432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 College Trip 2014 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823355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 Coat Ceremony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011771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dlelighting2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b="8571"/>
          <a:stretch/>
        </p:blipFill>
        <p:spPr>
          <a:xfrm>
            <a:off x="0" y="43221"/>
            <a:ext cx="4442521" cy="590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12" y="858479"/>
            <a:ext cx="4120288" cy="599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6248400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Lab Coat Ceremony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66885286"/>
      </p:ext>
    </p:extLst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dlelighting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47709"/>
      </p:ext>
    </p:extLst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dlelighting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0" b="32063"/>
          <a:stretch/>
        </p:blipFill>
        <p:spPr>
          <a:xfrm>
            <a:off x="139730" y="104450"/>
            <a:ext cx="8775670" cy="637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101894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th2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053341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 Coats3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317519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71800" y="60960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Senior/Sophomore Hike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13169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940" r="8572" b="10298"/>
          <a:stretch/>
        </p:blipFill>
        <p:spPr>
          <a:xfrm>
            <a:off x="69509" y="716284"/>
            <a:ext cx="8769691" cy="560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82387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317323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ned Parenthood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53200" y="2286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Community Job Shadowing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60655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HPD Diversity 17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0" t="18042" r="5397"/>
          <a:stretch/>
        </p:blipFill>
        <p:spPr>
          <a:xfrm>
            <a:off x="116114" y="1295400"/>
            <a:ext cx="8909052" cy="4400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594929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HPD Diversity2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4" r="26508"/>
          <a:stretch/>
        </p:blipFill>
        <p:spPr>
          <a:xfrm>
            <a:off x="0" y="780940"/>
            <a:ext cx="9067800" cy="5224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970435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shop18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219088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PMorganChase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119215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S pix 003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3727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S pix 037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238" b="14709"/>
          <a:stretch/>
        </p:blipFill>
        <p:spPr>
          <a:xfrm>
            <a:off x="56724" y="0"/>
            <a:ext cx="908727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748175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S pix 042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292103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nical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9" r="15873"/>
          <a:stretch/>
        </p:blipFill>
        <p:spPr>
          <a:xfrm>
            <a:off x="0" y="609600"/>
            <a:ext cx="9144000" cy="569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674765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sicalTherapy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12222"/>
          <a:stretch/>
        </p:blipFill>
        <p:spPr>
          <a:xfrm>
            <a:off x="838201" y="228600"/>
            <a:ext cx="7938168" cy="6586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075011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r="16350" b="10688"/>
          <a:stretch/>
        </p:blipFill>
        <p:spPr>
          <a:xfrm>
            <a:off x="1219200" y="0"/>
            <a:ext cx="7069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9668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24550" r="29683"/>
          <a:stretch/>
        </p:blipFill>
        <p:spPr>
          <a:xfrm>
            <a:off x="943428" y="-13746"/>
            <a:ext cx="7286172" cy="687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86222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1" r="22064"/>
          <a:stretch/>
        </p:blipFill>
        <p:spPr>
          <a:xfrm>
            <a:off x="762000" y="31736"/>
            <a:ext cx="7696200" cy="682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01394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22457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20" y="0"/>
            <a:ext cx="5367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98934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97345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S pix 001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7408" r="17777" b="13650"/>
          <a:stretch/>
        </p:blipFill>
        <p:spPr>
          <a:xfrm>
            <a:off x="469360" y="0"/>
            <a:ext cx="8065040" cy="6775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176294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5" t="17267" r="12222"/>
          <a:stretch/>
        </p:blipFill>
        <p:spPr>
          <a:xfrm>
            <a:off x="0" y="557462"/>
            <a:ext cx="9161117" cy="5448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617220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Sequencing DNA at Illumina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9047902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97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71" r="15679" b="7514"/>
          <a:stretch/>
        </p:blipFill>
        <p:spPr>
          <a:xfrm>
            <a:off x="4763" y="401148"/>
            <a:ext cx="9139237" cy="5941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110366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1" t="24647" r="25510"/>
          <a:stretch/>
        </p:blipFill>
        <p:spPr>
          <a:xfrm>
            <a:off x="769256" y="125900"/>
            <a:ext cx="7917543" cy="65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10781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167907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99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30265" r="7098"/>
          <a:stretch/>
        </p:blipFill>
        <p:spPr>
          <a:xfrm>
            <a:off x="67695" y="685800"/>
            <a:ext cx="9016343" cy="5791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370470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ned Parenthood 2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18624" r="20318"/>
          <a:stretch/>
        </p:blipFill>
        <p:spPr>
          <a:xfrm>
            <a:off x="914400" y="4108"/>
            <a:ext cx="7540172" cy="6853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298848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1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t="14603" r="3761"/>
          <a:stretch/>
        </p:blipFill>
        <p:spPr>
          <a:xfrm>
            <a:off x="71465" y="228600"/>
            <a:ext cx="8724193" cy="66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88359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2" t="11997" r="3852"/>
          <a:stretch/>
        </p:blipFill>
        <p:spPr>
          <a:xfrm>
            <a:off x="108384" y="163536"/>
            <a:ext cx="8883215" cy="653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0482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1"/>
          <a:stretch/>
        </p:blipFill>
        <p:spPr>
          <a:xfrm>
            <a:off x="1143000" y="158750"/>
            <a:ext cx="7258957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99302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657"/>
            <a:ext cx="6411563" cy="439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jonathen and noe3"/>
          <p:cNvPicPr>
            <a:picLocks noGrp="1" noChangeAspect="1"/>
          </p:cNvPicPr>
          <p:nvPr isPhoto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15" b="26906"/>
          <a:stretch/>
        </p:blipFill>
        <p:spPr>
          <a:xfrm>
            <a:off x="816429" y="3380921"/>
            <a:ext cx="3279530" cy="3292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315562"/>
      </p:ext>
    </p:extLst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thy2"/>
          <p:cNvPicPr>
            <a:picLocks noGrp="1" noChangeAspect="1"/>
          </p:cNvPicPr>
          <p:nvPr isPhoto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>
          <a:xfrm>
            <a:off x="152400" y="152400"/>
            <a:ext cx="3857625" cy="5646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61" b="10000"/>
          <a:stretch/>
        </p:blipFill>
        <p:spPr bwMode="auto">
          <a:xfrm>
            <a:off x="4953000" y="1600200"/>
            <a:ext cx="3852863" cy="503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9 Count On 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72192"/>
      </p:ext>
    </p:extLst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1" r="6865"/>
          <a:stretch/>
        </p:blipFill>
        <p:spPr bwMode="auto">
          <a:xfrm>
            <a:off x="74599" y="90714"/>
            <a:ext cx="6021401" cy="394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ustin"/>
          <p:cNvPicPr>
            <a:picLocks noGrp="1" noChangeAspect="1"/>
          </p:cNvPicPr>
          <p:nvPr isPhoto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6" t="16085" r="5516"/>
          <a:stretch/>
        </p:blipFill>
        <p:spPr>
          <a:xfrm>
            <a:off x="6553200" y="2423886"/>
            <a:ext cx="2332789" cy="42790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54727421"/>
      </p:ext>
    </p:extLst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sha and delila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754">
            <a:off x="4786002" y="-58059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914"/>
            <a:ext cx="2763157" cy="392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" y="3524357"/>
            <a:ext cx="5867400" cy="32973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9 Count On 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50736"/>
      </p:ext>
    </p:extLst>
  </p:cSld>
  <p:clrMapOvr>
    <a:masterClrMapping/>
  </p:clrMapOvr>
  <p:transition xmlns:p14="http://schemas.microsoft.com/office/powerpoint/2010/main" spd="slow" advClick="0" advTm="9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ntal and dessera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389192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gie2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3"/>
          <a:stretch/>
        </p:blipFill>
        <p:spPr>
          <a:xfrm>
            <a:off x="6757987" y="3397227"/>
            <a:ext cx="2386013" cy="346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" y="533400"/>
            <a:ext cx="660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438524"/>
      </p:ext>
    </p:extLst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etizer group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383883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rmersMarket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3" t="21587" r="29365"/>
          <a:stretch/>
        </p:blipFill>
        <p:spPr>
          <a:xfrm>
            <a:off x="1799770" y="52308"/>
            <a:ext cx="5896430" cy="6805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776185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38"/>
          <a:stretch/>
        </p:blipFill>
        <p:spPr>
          <a:xfrm>
            <a:off x="0" y="609600"/>
            <a:ext cx="9144000" cy="58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57661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Image 2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59436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Fit Fridays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06261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Image 3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52"/>
          <a:stretch/>
        </p:blipFill>
        <p:spPr>
          <a:xfrm>
            <a:off x="0" y="838200"/>
            <a:ext cx="9144000" cy="5421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01893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Image 5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36"/>
          <a:stretch/>
        </p:blipFill>
        <p:spPr>
          <a:xfrm>
            <a:off x="0" y="609600"/>
            <a:ext cx="9144000" cy="5566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045339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g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t="20529"/>
          <a:stretch/>
        </p:blipFill>
        <p:spPr>
          <a:xfrm>
            <a:off x="852566" y="152400"/>
            <a:ext cx="7307184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584553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S pix 014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97" r="17619"/>
          <a:stretch/>
        </p:blipFill>
        <p:spPr>
          <a:xfrm>
            <a:off x="152400" y="122155"/>
            <a:ext cx="8839200" cy="6735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278246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S pix 010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3492"/>
          <a:stretch/>
        </p:blipFill>
        <p:spPr>
          <a:xfrm>
            <a:off x="-11594" y="609600"/>
            <a:ext cx="9155594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089752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428_123335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99" b="12169"/>
          <a:stretch/>
        </p:blipFill>
        <p:spPr>
          <a:xfrm>
            <a:off x="990600" y="136432"/>
            <a:ext cx="7543800" cy="66417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25771" y="609110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Mock Interviews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44559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428_13023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20529" b="15555"/>
          <a:stretch/>
        </p:blipFill>
        <p:spPr>
          <a:xfrm>
            <a:off x="1828800" y="123171"/>
            <a:ext cx="6248400" cy="6663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692812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428_1239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237508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unitylearningFY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Health Fair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9030125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428_130532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344401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ners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3" t="36949" r="13175"/>
          <a:stretch/>
        </p:blipFill>
        <p:spPr>
          <a:xfrm>
            <a:off x="-31656" y="1371600"/>
            <a:ext cx="9201974" cy="4095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292952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t="30176" r="7620" b="14515"/>
          <a:stretch/>
        </p:blipFill>
        <p:spPr>
          <a:xfrm>
            <a:off x="0" y="2057400"/>
            <a:ext cx="9068392" cy="3196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102354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534" r="6826"/>
          <a:stretch/>
        </p:blipFill>
        <p:spPr>
          <a:xfrm>
            <a:off x="-1" y="29029"/>
            <a:ext cx="7315202" cy="4031461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7" y="3826348"/>
            <a:ext cx="5903913" cy="303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56388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Executive Rotation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131882"/>
      </p:ext>
    </p:extLst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78" r="16508"/>
          <a:stretch/>
        </p:blipFill>
        <p:spPr>
          <a:xfrm>
            <a:off x="0" y="152400"/>
            <a:ext cx="7634514" cy="501468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71" y="3630386"/>
            <a:ext cx="56388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860792"/>
      </p:ext>
    </p:extLst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98" r="25238"/>
          <a:stretch/>
        </p:blipFill>
        <p:spPr>
          <a:xfrm>
            <a:off x="0" y="0"/>
            <a:ext cx="3846286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014"/>
          <a:stretch/>
        </p:blipFill>
        <p:spPr bwMode="auto">
          <a:xfrm>
            <a:off x="3962400" y="0"/>
            <a:ext cx="3560372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446" y="3925888"/>
            <a:ext cx="4200525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22773" y="381000"/>
            <a:ext cx="1392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Team-building at the Senior Retreat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2531272"/>
      </p:ext>
    </p:extLst>
  </p:cSld>
  <p:clrMapOvr>
    <a:masterClrMapping/>
  </p:clrMapOvr>
  <p:transition xmlns:p14="http://schemas.microsoft.com/office/powerpoint/2010/main" spd="slow" advClick="0" advTm="9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1" t="4233" r="8889" b="41164"/>
          <a:stretch/>
        </p:blipFill>
        <p:spPr>
          <a:xfrm>
            <a:off x="0" y="3629"/>
            <a:ext cx="7431314" cy="3744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32381" r="21111" b="31852"/>
          <a:stretch/>
        </p:blipFill>
        <p:spPr>
          <a:xfrm>
            <a:off x="0" y="3871686"/>
            <a:ext cx="5029200" cy="1990479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4587081"/>
            <a:ext cx="3743325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671573"/>
      </p:ext>
    </p:extLst>
  </p:cSld>
  <p:clrMapOvr>
    <a:masterClrMapping/>
  </p:clrMapOvr>
  <p:transition xmlns:p14="http://schemas.microsoft.com/office/powerpoint/2010/main" spd="slow" advClick="0" advTm="9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55"/>
            <a:ext cx="7358063" cy="402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43" y="3962400"/>
            <a:ext cx="7315200" cy="277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573245"/>
      </p:ext>
    </p:extLst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386" y="3200400"/>
            <a:ext cx="6208486" cy="34922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9" t="27072" b="5202"/>
          <a:stretch/>
        </p:blipFill>
        <p:spPr>
          <a:xfrm>
            <a:off x="25400" y="72571"/>
            <a:ext cx="5820229" cy="3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50475"/>
      </p:ext>
    </p:extLst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71"/>
          <a:stretch/>
        </p:blipFill>
        <p:spPr>
          <a:xfrm>
            <a:off x="14514" y="0"/>
            <a:ext cx="6999185" cy="4227286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956" y="4227286"/>
            <a:ext cx="6104444" cy="252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118288"/>
      </p:ext>
    </p:extLst>
  </p:cSld>
  <p:clrMapOvr>
    <a:masterClrMapping/>
  </p:clrMapOvr>
  <p:transition xmlns:p14="http://schemas.microsoft.com/office/powerpoint/2010/main" spd="slow" advClick="0" advTm="6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lthFair2014 001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3" t="19683" r="2699" b="16402"/>
          <a:stretch/>
        </p:blipFill>
        <p:spPr>
          <a:xfrm>
            <a:off x="-2786" y="937432"/>
            <a:ext cx="9146786" cy="4795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804477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06"/>
          <a:stretch/>
        </p:blipFill>
        <p:spPr>
          <a:xfrm>
            <a:off x="0" y="685800"/>
            <a:ext cx="9144000" cy="54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249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22645" r="10476"/>
          <a:stretch/>
        </p:blipFill>
        <p:spPr>
          <a:xfrm>
            <a:off x="205592" y="25478"/>
            <a:ext cx="8786008" cy="683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45467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 descr="C:\Users\slovelace\AppData\Local\Microsoft\Windows\Temporary Internet Files\Content.IE5\YAHB6CG7\MP90044220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7115" y="381000"/>
            <a:ext cx="8229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Comic Sans MS" pitchFamily="66" charset="0"/>
              </a:rPr>
              <a:t>Congratulations</a:t>
            </a:r>
          </a:p>
          <a:p>
            <a:endParaRPr lang="en-US" sz="5000" b="1" dirty="0" smtClean="0">
              <a:latin typeface="Comic Sans MS" pitchFamily="66" charset="0"/>
            </a:endParaRPr>
          </a:p>
          <a:p>
            <a:r>
              <a:rPr lang="en-US" sz="7200" b="1" dirty="0" smtClean="0">
                <a:solidFill>
                  <a:schemeClr val="bg1"/>
                </a:solidFill>
                <a:latin typeface="Comic Sans MS" pitchFamily="66" charset="0"/>
              </a:rPr>
              <a:t>FACES </a:t>
            </a:r>
          </a:p>
          <a:p>
            <a:r>
              <a:rPr lang="en-US" sz="7200" b="1" dirty="0" smtClean="0">
                <a:solidFill>
                  <a:schemeClr val="bg1"/>
                </a:solidFill>
                <a:latin typeface="Comic Sans MS" pitchFamily="66" charset="0"/>
              </a:rPr>
              <a:t>Class of 2015!</a:t>
            </a:r>
            <a:endParaRPr lang="en-US" sz="7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76800"/>
            <a:ext cx="2060575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311453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lthFair2014 002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99" b="20846"/>
          <a:stretch/>
        </p:blipFill>
        <p:spPr>
          <a:xfrm>
            <a:off x="0" y="870857"/>
            <a:ext cx="9144000" cy="4557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99466"/>
      </p:ext>
    </p:extLst>
  </p:cSld>
  <p:clrMapOvr>
    <a:masterClrMapping/>
  </p:clrMapOvr>
  <p:transition xmlns:p14="http://schemas.microsoft.com/office/powerpoint/2010/main" spd="slow" advClick="0" advTm="3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37</Words>
  <Application>Microsoft Macintosh PowerPoint</Application>
  <PresentationFormat>On-screen Show (4:3)</PresentationFormat>
  <Paragraphs>14</Paragraphs>
  <Slides>82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Rady Children's Hospital San Diego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Lewis, Sarah</dc:creator>
  <cp:lastModifiedBy>Kim Jones</cp:lastModifiedBy>
  <cp:revision>36</cp:revision>
  <dcterms:created xsi:type="dcterms:W3CDTF">2015-05-12T16:38:54Z</dcterms:created>
  <dcterms:modified xsi:type="dcterms:W3CDTF">2015-11-04T17:59:47Z</dcterms:modified>
</cp:coreProperties>
</file>